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10018713" cy="68881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620" y="31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528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04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07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81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944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5326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67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714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13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013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05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DBE03-B068-42B0-8CEA-6C89767A9EB0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557A9-B4F6-4631-BB28-BD7658EC0B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81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WordPictureWatermark19445823" descr="GYMWELT-Stundenplan_Partner_Mo-So_A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4" y="0"/>
            <a:ext cx="9711267" cy="6866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277" y="1121376"/>
            <a:ext cx="771525" cy="971550"/>
          </a:xfrm>
          <a:prstGeom prst="rect">
            <a:avLst/>
          </a:prstGeom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08541" y="2084459"/>
            <a:ext cx="1297459" cy="268012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9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Infos + Kontakt: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TV </a:t>
            </a:r>
            <a:r>
              <a:rPr lang="de-DE" sz="9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Gernsbach</a:t>
            </a:r>
            <a:r>
              <a:rPr lang="de-DE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e.V.</a:t>
            </a: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Postfach 1301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76586 </a:t>
            </a:r>
            <a:r>
              <a:rPr lang="de-DE" sz="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Gernsbach</a:t>
            </a: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Geschäftsstelle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Tel.: 07225/1839305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E-Mail: info@tvg1849.de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www.turnverein-gernsbach.de</a:t>
            </a: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de-DE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DE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460015"/>
              </p:ext>
            </p:extLst>
          </p:nvPr>
        </p:nvGraphicFramePr>
        <p:xfrm>
          <a:off x="438126" y="1197581"/>
          <a:ext cx="7924345" cy="50208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92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2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3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676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Montag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Dienstag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Mittwoch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Donnerstag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Freitag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8054"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12:15 Uhr</a:t>
                      </a:r>
                    </a:p>
                    <a:p>
                      <a:pPr algn="ctr"/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Präventiv-Sport 50+</a:t>
                      </a:r>
                    </a:p>
                    <a:p>
                      <a:pPr algn="ctr"/>
                      <a:r>
                        <a:rPr lang="de-DE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</a:t>
                      </a:r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Raum Stadionhalle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(Josefa Zapf)</a:t>
                      </a:r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18:15 Uhr</a:t>
                      </a:r>
                    </a:p>
                    <a:p>
                      <a:pPr algn="ctr"/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 durchs</a:t>
                      </a:r>
                      <a:r>
                        <a:rPr lang="de-DE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Jahr 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 </a:t>
                      </a:r>
                      <a:r>
                        <a:rPr lang="de-DE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Drais</a:t>
                      </a:r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-Halle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(Daniela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Rieger)</a:t>
                      </a:r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18:00 Uhr</a:t>
                      </a:r>
                    </a:p>
                    <a:p>
                      <a:pPr algn="ctr"/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Yoga (K)</a:t>
                      </a:r>
                    </a:p>
                    <a:p>
                      <a:pPr algn="ctr"/>
                      <a:r>
                        <a:rPr lang="de-DE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</a:t>
                      </a:r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Raum Stadionhalle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de-DE" sz="9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Jessica Wieland)</a:t>
                      </a:r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504"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 Uhr</a:t>
                      </a:r>
                    </a:p>
                    <a:p>
                      <a:pPr algn="ctr"/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Frauen-Gymnastik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Stadionhalle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(Marianne Merz)</a:t>
                      </a:r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5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19:30 Uhr</a:t>
                      </a:r>
                    </a:p>
                    <a:p>
                      <a:pPr algn="ctr"/>
                      <a:r>
                        <a:rPr lang="de-DE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Männerfitness</a:t>
                      </a:r>
                    </a:p>
                    <a:p>
                      <a:pPr algn="ctr"/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 </a:t>
                      </a:r>
                      <a:r>
                        <a:rPr lang="de-DE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Drais</a:t>
                      </a:r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-Halle</a:t>
                      </a:r>
                    </a:p>
                    <a:p>
                      <a:pPr algn="ctr"/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(Jürgen Maisch)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18:30 Uhr</a:t>
                      </a:r>
                    </a:p>
                    <a:p>
                      <a:pPr algn="ctr"/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Bodyworks</a:t>
                      </a:r>
                      <a:r>
                        <a:rPr lang="de-DE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(K)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9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Drais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-H</a:t>
                      </a:r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lang="en-GB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(Diana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Schmidhuber)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4232"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19:00 Uhr</a:t>
                      </a:r>
                    </a:p>
                    <a:p>
                      <a:pPr algn="ctr"/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Fitness für Sie und Ihn</a:t>
                      </a:r>
                      <a:r>
                        <a:rPr lang="de-DE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de-DE" sz="10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Tabata</a:t>
                      </a:r>
                      <a:r>
                        <a:rPr lang="de-DE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9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Drais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-Halle</a:t>
                      </a:r>
                    </a:p>
                    <a:p>
                      <a:pPr algn="ctr"/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(Claudia Fichter)</a:t>
                      </a:r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19:00 Uhr</a:t>
                      </a:r>
                    </a:p>
                    <a:p>
                      <a:pPr algn="ctr"/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Faszien (K)</a:t>
                      </a:r>
                    </a:p>
                    <a:p>
                      <a:pPr algn="ctr"/>
                      <a:r>
                        <a:rPr lang="de-DE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</a:t>
                      </a:r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Raum Stadionhalle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(Sylvia </a:t>
                      </a:r>
                      <a:r>
                        <a:rPr lang="de-DE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Tratner</a:t>
                      </a:r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4232"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20:00 Uhr</a:t>
                      </a:r>
                    </a:p>
                    <a:p>
                      <a:pPr algn="ctr"/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Jumping</a:t>
                      </a: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Fitness (K)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9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Drais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-Halle</a:t>
                      </a:r>
                    </a:p>
                    <a:p>
                      <a:pPr algn="ctr"/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(Janine Maier)</a:t>
                      </a:r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19:30 Uhr</a:t>
                      </a:r>
                    </a:p>
                    <a:p>
                      <a:pPr algn="ctr"/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Jumping</a:t>
                      </a: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Fitness (K)</a:t>
                      </a:r>
                    </a:p>
                    <a:p>
                      <a:pPr algn="ctr"/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9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Drais</a:t>
                      </a:r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-Halle</a:t>
                      </a:r>
                    </a:p>
                    <a:p>
                      <a:pPr algn="ctr"/>
                      <a:r>
                        <a:rPr lang="de-DE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(Janine Maier)</a:t>
                      </a:r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42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7197972" y="5957500"/>
            <a:ext cx="22267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K= Kursangebot </a:t>
            </a:r>
            <a:endParaRPr lang="en-GB" sz="1200" dirty="0"/>
          </a:p>
        </p:txBody>
      </p:sp>
      <p:sp>
        <p:nvSpPr>
          <p:cNvPr id="5" name="Rechteck 4"/>
          <p:cNvSpPr/>
          <p:nvPr/>
        </p:nvSpPr>
        <p:spPr>
          <a:xfrm>
            <a:off x="8362471" y="4986867"/>
            <a:ext cx="1306462" cy="7958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760" y="5216354"/>
            <a:ext cx="1369236" cy="34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905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167</Words>
  <Application>Microsoft Office PowerPoint</Application>
  <PresentationFormat>A4-Papier (210 x 297 mm)</PresentationFormat>
  <Paragraphs>62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Simone</dc:creator>
  <cp:lastModifiedBy>Simone Schnepf</cp:lastModifiedBy>
  <cp:revision>61</cp:revision>
  <cp:lastPrinted>2022-11-07T08:30:24Z</cp:lastPrinted>
  <dcterms:created xsi:type="dcterms:W3CDTF">2016-06-14T06:15:58Z</dcterms:created>
  <dcterms:modified xsi:type="dcterms:W3CDTF">2025-11-23T09:28:58Z</dcterms:modified>
</cp:coreProperties>
</file>